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D8FB-017C-4379-8799-9C28DE46AF3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A537-2BBD-466E-8B63-6FC9D7FCA67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Kućišta mašina (telo prese):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-60000">
            <a:off x="1447800" y="1464320"/>
            <a:ext cx="6877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Kućišta reduktora: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2748" y="89452"/>
            <a:ext cx="4343400" cy="73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Izrada mašinskih elemenata – primer za kućište reduktora: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Ispravljanje</a:t>
            </a:r>
          </a:p>
          <a:p>
            <a:pPr>
              <a:buFontTx/>
              <a:buChar char="-"/>
            </a:pPr>
            <a:r>
              <a:rPr lang="sr-Latn-CS" dirty="0" smtClean="0"/>
              <a:t>Čišćenje</a:t>
            </a:r>
          </a:p>
          <a:p>
            <a:pPr>
              <a:buFontTx/>
              <a:buChar char="-"/>
            </a:pPr>
            <a:r>
              <a:rPr lang="sr-Latn-CS" dirty="0" smtClean="0"/>
              <a:t>Antikorozivna zaštita</a:t>
            </a:r>
          </a:p>
          <a:p>
            <a:pPr>
              <a:buFontTx/>
              <a:buChar char="-"/>
            </a:pPr>
            <a:r>
              <a:rPr lang="sr-Latn-CS" dirty="0" smtClean="0"/>
              <a:t>Sušenje</a:t>
            </a:r>
          </a:p>
          <a:p>
            <a:pPr>
              <a:buFontTx/>
              <a:buChar char="-"/>
            </a:pPr>
            <a:r>
              <a:rPr lang="sr-Latn-CS" dirty="0" smtClean="0"/>
              <a:t>Obeležavanje i rezanje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419600" cy="5592763"/>
          </a:xfrm>
        </p:spPr>
        <p:txBody>
          <a:bodyPr/>
          <a:lstStyle/>
          <a:p>
            <a:r>
              <a:rPr lang="sr-Latn-CS" dirty="0" smtClean="0"/>
              <a:t>Pozicija I – radna platforma (montaža pomoću stega i graničnika)</a:t>
            </a:r>
          </a:p>
          <a:p>
            <a:r>
              <a:rPr lang="sr-Latn-CS" dirty="0" smtClean="0"/>
              <a:t>Zavarivanje na poziciji II, na prevrtaču (postupci REL, MAG)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4530457" y="1560669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/>
          </a:p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Izrada zavarenih mašinskih elemenata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Cilj je zamena elemenata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čeličnog</a:t>
            </a:r>
            <a:r>
              <a:rPr lang="en-US" dirty="0" smtClean="0"/>
              <a:t> </a:t>
            </a:r>
            <a:r>
              <a:rPr lang="en-US" dirty="0" err="1" smtClean="0"/>
              <a:t>liva</a:t>
            </a:r>
            <a:r>
              <a:rPr lang="en-US" dirty="0" smtClean="0"/>
              <a:t> </a:t>
            </a:r>
            <a:r>
              <a:rPr lang="sr-Latn-CS" dirty="0" smtClean="0"/>
              <a:t>zavarenim (zavarivanje kovanih i valjanih elemenata).</a:t>
            </a:r>
          </a:p>
          <a:p>
            <a:r>
              <a:rPr lang="sr-Latn-CS" dirty="0" smtClean="0"/>
              <a:t>Ostvaruju se uštede u masi i do 50 %.</a:t>
            </a:r>
          </a:p>
          <a:p>
            <a:r>
              <a:rPr lang="sr-Latn-CS" dirty="0" smtClean="0"/>
              <a:t>U većini slučajeva kada se zamenjuje čelični liv, ostvaruju se i uštede u ceni.</a:t>
            </a:r>
          </a:p>
          <a:p>
            <a:r>
              <a:rPr lang="sr-Latn-CS" dirty="0" smtClean="0"/>
              <a:t>Danas zavarenim čeličnim elementima konkurišu elementi izrađeni od nodularnog liva ili ADI materijala.</a:t>
            </a:r>
          </a:p>
          <a:p>
            <a:r>
              <a:rPr lang="sr-Latn-CS" dirty="0" smtClean="0"/>
              <a:t>Izrada mašinskih elemenata zavarivanjem opravdano je kada su dimenzije elemenata relativno velike.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910"/>
            <a:ext cx="8229600" cy="5641254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Mašinski elementi dobijeni zavarivanjem: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-  </a:t>
            </a:r>
            <a:r>
              <a:rPr lang="en-US" dirty="0" smtClean="0"/>
              <a:t> </a:t>
            </a:r>
            <a:r>
              <a:rPr lang="sr-Latn-CS" dirty="0" smtClean="0"/>
              <a:t>Motke zavarene za uške</a:t>
            </a:r>
          </a:p>
          <a:p>
            <a:pPr>
              <a:buFontTx/>
              <a:buChar char="-"/>
            </a:pPr>
            <a:r>
              <a:rPr lang="sr-Latn-CS" dirty="0" smtClean="0"/>
              <a:t>Pokretne poluge</a:t>
            </a:r>
          </a:p>
          <a:p>
            <a:pPr>
              <a:buFontTx/>
              <a:buChar char="-"/>
            </a:pPr>
            <a:r>
              <a:rPr lang="sr-Latn-CS" dirty="0" smtClean="0"/>
              <a:t>Ležišta </a:t>
            </a:r>
          </a:p>
          <a:p>
            <a:pPr>
              <a:buFontTx/>
              <a:buChar char="-"/>
            </a:pPr>
            <a:r>
              <a:rPr lang="sr-Latn-CS" dirty="0" smtClean="0"/>
              <a:t>Bubnjevi</a:t>
            </a:r>
          </a:p>
          <a:p>
            <a:pPr>
              <a:buFontTx/>
              <a:buChar char="-"/>
            </a:pPr>
            <a:r>
              <a:rPr lang="sr-Latn-CS" dirty="0" smtClean="0"/>
              <a:t>Zupčanici</a:t>
            </a:r>
          </a:p>
          <a:p>
            <a:pPr>
              <a:buFontTx/>
              <a:buChar char="-"/>
            </a:pPr>
            <a:r>
              <a:rPr lang="sr-Latn-CS" dirty="0" smtClean="0"/>
              <a:t>Remenice</a:t>
            </a:r>
          </a:p>
          <a:p>
            <a:pPr>
              <a:buNone/>
            </a:pPr>
            <a:r>
              <a:rPr lang="sr-Latn-CS" dirty="0" smtClean="0"/>
              <a:t>-   Kućišta reduktora, mašina alatki, mašina za plast.deformaciju...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Motke zavarene za uške: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1752600" y="1371599"/>
            <a:ext cx="5791200" cy="51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Pokretne poluge: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676400" y="1371600"/>
            <a:ext cx="5715000" cy="49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Ležišta: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6172200" cy="35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Bubnjevi: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6800" y="1496208"/>
            <a:ext cx="7162800" cy="39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Zupčanici: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733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343400" y="304799"/>
            <a:ext cx="4038600" cy="31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429000"/>
            <a:ext cx="3822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Remenice: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828800" y="1524000"/>
            <a:ext cx="5869353" cy="46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PROJEKTOVANJE TEHNOLOGIJE ZAVARIVANJA</vt:lpstr>
      <vt:lpstr>Izrada zavarenih mašinskih elemenata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10</cp:revision>
  <dcterms:created xsi:type="dcterms:W3CDTF">2012-12-01T09:55:19Z</dcterms:created>
  <dcterms:modified xsi:type="dcterms:W3CDTF">2015-09-16T08:43:57Z</dcterms:modified>
</cp:coreProperties>
</file>